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818" r:id="rId5"/>
    <p:sldId id="257" r:id="rId6"/>
    <p:sldId id="863" r:id="rId7"/>
    <p:sldId id="258" r:id="rId8"/>
    <p:sldId id="8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 oomen" userId="1eef5dfab078ae18" providerId="LiveId" clId="{A5A4DC98-39B8-4380-BFA1-761D5A3C9B7E}"/>
    <pc:docChg chg="custSel modSld modMainMaster modShowInfo">
      <pc:chgData name="ber oomen" userId="1eef5dfab078ae18" providerId="LiveId" clId="{A5A4DC98-39B8-4380-BFA1-761D5A3C9B7E}" dt="2024-06-02T13:48:05.917" v="185" actId="14100"/>
      <pc:docMkLst>
        <pc:docMk/>
      </pc:docMkLst>
      <pc:sldChg chg="modTransition modAnim">
        <pc:chgData name="ber oomen" userId="1eef5dfab078ae18" providerId="LiveId" clId="{A5A4DC98-39B8-4380-BFA1-761D5A3C9B7E}" dt="2024-06-02T13:44:51.955" v="174"/>
        <pc:sldMkLst>
          <pc:docMk/>
          <pc:sldMk cId="183545549" sldId="256"/>
        </pc:sldMkLst>
      </pc:sldChg>
      <pc:sldChg chg="addSp modSp mod modTransition">
        <pc:chgData name="ber oomen" userId="1eef5dfab078ae18" providerId="LiveId" clId="{A5A4DC98-39B8-4380-BFA1-761D5A3C9B7E}" dt="2024-06-02T13:45:51.065" v="177" actId="1076"/>
        <pc:sldMkLst>
          <pc:docMk/>
          <pc:sldMk cId="1776169910" sldId="257"/>
        </pc:sldMkLst>
        <pc:spChg chg="add mod">
          <ac:chgData name="ber oomen" userId="1eef5dfab078ae18" providerId="LiveId" clId="{A5A4DC98-39B8-4380-BFA1-761D5A3C9B7E}" dt="2024-06-02T13:45:51.065" v="177" actId="1076"/>
          <ac:spMkLst>
            <pc:docMk/>
            <pc:sldMk cId="1776169910" sldId="257"/>
            <ac:spMk id="5" creationId="{276AFA5B-EE2F-306B-D860-3B90EED43715}"/>
          </ac:spMkLst>
        </pc:spChg>
      </pc:sldChg>
      <pc:sldChg chg="addSp modSp modTransition">
        <pc:chgData name="ber oomen" userId="1eef5dfab078ae18" providerId="LiveId" clId="{A5A4DC98-39B8-4380-BFA1-761D5A3C9B7E}" dt="2024-06-02T13:45:57.605" v="179"/>
        <pc:sldMkLst>
          <pc:docMk/>
          <pc:sldMk cId="1804769072" sldId="258"/>
        </pc:sldMkLst>
        <pc:spChg chg="add mod">
          <ac:chgData name="ber oomen" userId="1eef5dfab078ae18" providerId="LiveId" clId="{A5A4DC98-39B8-4380-BFA1-761D5A3C9B7E}" dt="2024-06-02T13:45:57.605" v="179"/>
          <ac:spMkLst>
            <pc:docMk/>
            <pc:sldMk cId="1804769072" sldId="258"/>
            <ac:spMk id="3" creationId="{3298A4CD-5DBB-1095-50C0-1EBD7AE0AC8F}"/>
          </ac:spMkLst>
        </pc:spChg>
      </pc:sldChg>
      <pc:sldChg chg="modTransition">
        <pc:chgData name="ber oomen" userId="1eef5dfab078ae18" providerId="LiveId" clId="{A5A4DC98-39B8-4380-BFA1-761D5A3C9B7E}" dt="2024-06-02T13:06:13.999" v="87"/>
        <pc:sldMkLst>
          <pc:docMk/>
          <pc:sldMk cId="2100049006" sldId="818"/>
        </pc:sldMkLst>
      </pc:sldChg>
      <pc:sldChg chg="addSp modSp modTransition">
        <pc:chgData name="ber oomen" userId="1eef5dfab078ae18" providerId="LiveId" clId="{A5A4DC98-39B8-4380-BFA1-761D5A3C9B7E}" dt="2024-06-02T13:45:55.664" v="178"/>
        <pc:sldMkLst>
          <pc:docMk/>
          <pc:sldMk cId="3587440393" sldId="863"/>
        </pc:sldMkLst>
        <pc:spChg chg="add mod">
          <ac:chgData name="ber oomen" userId="1eef5dfab078ae18" providerId="LiveId" clId="{A5A4DC98-39B8-4380-BFA1-761D5A3C9B7E}" dt="2024-06-02T13:45:55.664" v="178"/>
          <ac:spMkLst>
            <pc:docMk/>
            <pc:sldMk cId="3587440393" sldId="863"/>
            <ac:spMk id="2" creationId="{D040B5B9-0D49-0500-A8B7-A5E2BE23B9D8}"/>
          </ac:spMkLst>
        </pc:spChg>
      </pc:sldChg>
      <pc:sldChg chg="addSp delSp modSp mod modTransition setBg modAnim">
        <pc:chgData name="ber oomen" userId="1eef5dfab078ae18" providerId="LiveId" clId="{A5A4DC98-39B8-4380-BFA1-761D5A3C9B7E}" dt="2024-06-02T13:48:05.917" v="185" actId="14100"/>
        <pc:sldMkLst>
          <pc:docMk/>
          <pc:sldMk cId="2520958238" sldId="864"/>
        </pc:sldMkLst>
        <pc:spChg chg="mod">
          <ac:chgData name="ber oomen" userId="1eef5dfab078ae18" providerId="LiveId" clId="{A5A4DC98-39B8-4380-BFA1-761D5A3C9B7E}" dt="2024-06-02T13:42:58.821" v="173" actId="122"/>
          <ac:spMkLst>
            <pc:docMk/>
            <pc:sldMk cId="2520958238" sldId="864"/>
            <ac:spMk id="2" creationId="{0D3048CC-25E1-3F22-E30F-1F783AEB0C57}"/>
          </ac:spMkLst>
        </pc:spChg>
        <pc:spChg chg="del">
          <ac:chgData name="ber oomen" userId="1eef5dfab078ae18" providerId="LiveId" clId="{A5A4DC98-39B8-4380-BFA1-761D5A3C9B7E}" dt="2024-06-02T13:35:58.278" v="89" actId="478"/>
          <ac:spMkLst>
            <pc:docMk/>
            <pc:sldMk cId="2520958238" sldId="864"/>
            <ac:spMk id="3" creationId="{51410509-4506-79EB-2538-89C609EDA1C5}"/>
          </ac:spMkLst>
        </pc:spChg>
        <pc:spChg chg="add mod">
          <ac:chgData name="ber oomen" userId="1eef5dfab078ae18" providerId="LiveId" clId="{A5A4DC98-39B8-4380-BFA1-761D5A3C9B7E}" dt="2024-06-02T13:45:59.902" v="180"/>
          <ac:spMkLst>
            <pc:docMk/>
            <pc:sldMk cId="2520958238" sldId="864"/>
            <ac:spMk id="9" creationId="{E5275378-BF7A-9779-9109-F560A928543C}"/>
          </ac:spMkLst>
        </pc:spChg>
        <pc:spChg chg="add">
          <ac:chgData name="ber oomen" userId="1eef5dfab078ae18" providerId="LiveId" clId="{A5A4DC98-39B8-4380-BFA1-761D5A3C9B7E}" dt="2024-06-02T13:42:18.390" v="168" actId="26606"/>
          <ac:spMkLst>
            <pc:docMk/>
            <pc:sldMk cId="2520958238" sldId="864"/>
            <ac:spMk id="1041" creationId="{7301F447-EEF7-48F5-AF73-7566EE7F64AD}"/>
          </ac:spMkLst>
        </pc:spChg>
        <pc:spChg chg="add">
          <ac:chgData name="ber oomen" userId="1eef5dfab078ae18" providerId="LiveId" clId="{A5A4DC98-39B8-4380-BFA1-761D5A3C9B7E}" dt="2024-06-02T13:42:18.390" v="168" actId="26606"/>
          <ac:spMkLst>
            <pc:docMk/>
            <pc:sldMk cId="2520958238" sldId="864"/>
            <ac:spMk id="1043" creationId="{F7117410-A2A4-4085-9ADC-46744551DBDE}"/>
          </ac:spMkLst>
        </pc:spChg>
        <pc:spChg chg="add">
          <ac:chgData name="ber oomen" userId="1eef5dfab078ae18" providerId="LiveId" clId="{A5A4DC98-39B8-4380-BFA1-761D5A3C9B7E}" dt="2024-06-02T13:42:18.390" v="168" actId="26606"/>
          <ac:spMkLst>
            <pc:docMk/>
            <pc:sldMk cId="2520958238" sldId="864"/>
            <ac:spMk id="1045" creationId="{99F74EB5-E547-4FB4-95F5-BCC788F3C4A0}"/>
          </ac:spMkLst>
        </pc:spChg>
        <pc:picChg chg="add mod">
          <ac:chgData name="ber oomen" userId="1eef5dfab078ae18" providerId="LiveId" clId="{A5A4DC98-39B8-4380-BFA1-761D5A3C9B7E}" dt="2024-06-02T13:42:18.390" v="168" actId="26606"/>
          <ac:picMkLst>
            <pc:docMk/>
            <pc:sldMk cId="2520958238" sldId="864"/>
            <ac:picMk id="4" creationId="{50D1E6A0-CCC2-6778-462C-70733EECB5DE}"/>
          </ac:picMkLst>
        </pc:picChg>
        <pc:picChg chg="add mod">
          <ac:chgData name="ber oomen" userId="1eef5dfab078ae18" providerId="LiveId" clId="{A5A4DC98-39B8-4380-BFA1-761D5A3C9B7E}" dt="2024-06-02T13:42:18.390" v="168" actId="26606"/>
          <ac:picMkLst>
            <pc:docMk/>
            <pc:sldMk cId="2520958238" sldId="864"/>
            <ac:picMk id="5" creationId="{002AF702-D7AE-E0F0-D233-16D99999C4BE}"/>
          </ac:picMkLst>
        </pc:picChg>
        <pc:picChg chg="add mod">
          <ac:chgData name="ber oomen" userId="1eef5dfab078ae18" providerId="LiveId" clId="{A5A4DC98-39B8-4380-BFA1-761D5A3C9B7E}" dt="2024-06-02T13:42:18.390" v="168" actId="26606"/>
          <ac:picMkLst>
            <pc:docMk/>
            <pc:sldMk cId="2520958238" sldId="864"/>
            <ac:picMk id="6" creationId="{92D88BA1-984E-CCBB-71AC-DF52E1A7F1EC}"/>
          </ac:picMkLst>
        </pc:picChg>
        <pc:picChg chg="add mod">
          <ac:chgData name="ber oomen" userId="1eef5dfab078ae18" providerId="LiveId" clId="{A5A4DC98-39B8-4380-BFA1-761D5A3C9B7E}" dt="2024-06-02T13:42:18.390" v="168" actId="26606"/>
          <ac:picMkLst>
            <pc:docMk/>
            <pc:sldMk cId="2520958238" sldId="864"/>
            <ac:picMk id="7" creationId="{2E21B7D2-33B2-5F8D-298B-FA60D27E747A}"/>
          </ac:picMkLst>
        </pc:picChg>
        <pc:picChg chg="add mod">
          <ac:chgData name="ber oomen" userId="1eef5dfab078ae18" providerId="LiveId" clId="{A5A4DC98-39B8-4380-BFA1-761D5A3C9B7E}" dt="2024-06-02T13:42:18.390" v="168" actId="26606"/>
          <ac:picMkLst>
            <pc:docMk/>
            <pc:sldMk cId="2520958238" sldId="864"/>
            <ac:picMk id="8" creationId="{8CFEFA2E-BE99-B637-A7C4-95C4E69CCB06}"/>
          </ac:picMkLst>
        </pc:picChg>
        <pc:picChg chg="add mod">
          <ac:chgData name="ber oomen" userId="1eef5dfab078ae18" providerId="LiveId" clId="{A5A4DC98-39B8-4380-BFA1-761D5A3C9B7E}" dt="2024-06-02T13:42:18.390" v="168" actId="26606"/>
          <ac:picMkLst>
            <pc:docMk/>
            <pc:sldMk cId="2520958238" sldId="864"/>
            <ac:picMk id="1026" creationId="{2DFCC3EB-E047-9ECB-CAE0-F14475D32D43}"/>
          </ac:picMkLst>
        </pc:picChg>
        <pc:picChg chg="add del mod">
          <ac:chgData name="ber oomen" userId="1eef5dfab078ae18" providerId="LiveId" clId="{A5A4DC98-39B8-4380-BFA1-761D5A3C9B7E}" dt="2024-06-02T13:42:08.402" v="167" actId="478"/>
          <ac:picMkLst>
            <pc:docMk/>
            <pc:sldMk cId="2520958238" sldId="864"/>
            <ac:picMk id="1028" creationId="{D0408611-DFDD-16F2-9FCF-62B042AABBE1}"/>
          </ac:picMkLst>
        </pc:picChg>
        <pc:picChg chg="add mod">
          <ac:chgData name="ber oomen" userId="1eef5dfab078ae18" providerId="LiveId" clId="{A5A4DC98-39B8-4380-BFA1-761D5A3C9B7E}" dt="2024-06-02T13:42:32.345" v="170" actId="27614"/>
          <ac:picMkLst>
            <pc:docMk/>
            <pc:sldMk cId="2520958238" sldId="864"/>
            <ac:picMk id="1030" creationId="{C7364AF2-C929-7806-DE56-43E28A3C1EC6}"/>
          </ac:picMkLst>
        </pc:picChg>
        <pc:picChg chg="add mod">
          <ac:chgData name="ber oomen" userId="1eef5dfab078ae18" providerId="LiveId" clId="{A5A4DC98-39B8-4380-BFA1-761D5A3C9B7E}" dt="2024-06-02T13:42:18.390" v="168" actId="26606"/>
          <ac:picMkLst>
            <pc:docMk/>
            <pc:sldMk cId="2520958238" sldId="864"/>
            <ac:picMk id="1032" creationId="{5692FAAD-FCE0-BE9C-9F4D-D24846DE88FA}"/>
          </ac:picMkLst>
        </pc:picChg>
        <pc:picChg chg="add mod">
          <ac:chgData name="ber oomen" userId="1eef5dfab078ae18" providerId="LiveId" clId="{A5A4DC98-39B8-4380-BFA1-761D5A3C9B7E}" dt="2024-06-02T13:42:18.390" v="168" actId="26606"/>
          <ac:picMkLst>
            <pc:docMk/>
            <pc:sldMk cId="2520958238" sldId="864"/>
            <ac:picMk id="1034" creationId="{7363E72B-B5F6-6455-13F5-680950F2F637}"/>
          </ac:picMkLst>
        </pc:picChg>
        <pc:picChg chg="add mod">
          <ac:chgData name="ber oomen" userId="1eef5dfab078ae18" providerId="LiveId" clId="{A5A4DC98-39B8-4380-BFA1-761D5A3C9B7E}" dt="2024-06-02T13:42:18.390" v="168" actId="26606"/>
          <ac:picMkLst>
            <pc:docMk/>
            <pc:sldMk cId="2520958238" sldId="864"/>
            <ac:picMk id="1036" creationId="{7C55C0A3-DD31-15D6-5F4C-67FE29A37689}"/>
          </ac:picMkLst>
        </pc:picChg>
        <pc:cxnChg chg="add mod">
          <ac:chgData name="ber oomen" userId="1eef5dfab078ae18" providerId="LiveId" clId="{A5A4DC98-39B8-4380-BFA1-761D5A3C9B7E}" dt="2024-06-02T13:47:52.245" v="182" actId="14100"/>
          <ac:cxnSpMkLst>
            <pc:docMk/>
            <pc:sldMk cId="2520958238" sldId="864"/>
            <ac:cxnSpMk id="11" creationId="{E2637A72-780F-75CF-EAA4-5AECBE70A901}"/>
          </ac:cxnSpMkLst>
        </pc:cxnChg>
        <pc:cxnChg chg="add mod">
          <ac:chgData name="ber oomen" userId="1eef5dfab078ae18" providerId="LiveId" clId="{A5A4DC98-39B8-4380-BFA1-761D5A3C9B7E}" dt="2024-06-02T13:48:05.917" v="185" actId="14100"/>
          <ac:cxnSpMkLst>
            <pc:docMk/>
            <pc:sldMk cId="2520958238" sldId="864"/>
            <ac:cxnSpMk id="13" creationId="{1D106D2A-9A18-E486-89FA-948C3FA3FF06}"/>
          </ac:cxnSpMkLst>
        </pc:cxnChg>
      </pc:sldChg>
      <pc:sldMasterChg chg="modTransition modSldLayout">
        <pc:chgData name="ber oomen" userId="1eef5dfab078ae18" providerId="LiveId" clId="{A5A4DC98-39B8-4380-BFA1-761D5A3C9B7E}" dt="2024-06-02T13:06:13.999" v="87"/>
        <pc:sldMasterMkLst>
          <pc:docMk/>
          <pc:sldMasterMk cId="560399888" sldId="2147483648"/>
        </pc:sldMasterMkLst>
        <pc:sldLayoutChg chg="modTransition">
          <pc:chgData name="ber oomen" userId="1eef5dfab078ae18" providerId="LiveId" clId="{A5A4DC98-39B8-4380-BFA1-761D5A3C9B7E}" dt="2024-06-02T13:06:13.999" v="87"/>
          <pc:sldLayoutMkLst>
            <pc:docMk/>
            <pc:sldMasterMk cId="560399888" sldId="2147483648"/>
            <pc:sldLayoutMk cId="3136897266" sldId="2147483649"/>
          </pc:sldLayoutMkLst>
        </pc:sldLayoutChg>
        <pc:sldLayoutChg chg="modTransition">
          <pc:chgData name="ber oomen" userId="1eef5dfab078ae18" providerId="LiveId" clId="{A5A4DC98-39B8-4380-BFA1-761D5A3C9B7E}" dt="2024-06-02T13:06:13.999" v="87"/>
          <pc:sldLayoutMkLst>
            <pc:docMk/>
            <pc:sldMasterMk cId="560399888" sldId="2147483648"/>
            <pc:sldLayoutMk cId="2552430090" sldId="2147483650"/>
          </pc:sldLayoutMkLst>
        </pc:sldLayoutChg>
        <pc:sldLayoutChg chg="modTransition">
          <pc:chgData name="ber oomen" userId="1eef5dfab078ae18" providerId="LiveId" clId="{A5A4DC98-39B8-4380-BFA1-761D5A3C9B7E}" dt="2024-06-02T13:06:13.999" v="87"/>
          <pc:sldLayoutMkLst>
            <pc:docMk/>
            <pc:sldMasterMk cId="560399888" sldId="2147483648"/>
            <pc:sldLayoutMk cId="2295832088" sldId="2147483651"/>
          </pc:sldLayoutMkLst>
        </pc:sldLayoutChg>
        <pc:sldLayoutChg chg="modTransition">
          <pc:chgData name="ber oomen" userId="1eef5dfab078ae18" providerId="LiveId" clId="{A5A4DC98-39B8-4380-BFA1-761D5A3C9B7E}" dt="2024-06-02T13:06:13.999" v="87"/>
          <pc:sldLayoutMkLst>
            <pc:docMk/>
            <pc:sldMasterMk cId="560399888" sldId="2147483648"/>
            <pc:sldLayoutMk cId="1990715878" sldId="2147483652"/>
          </pc:sldLayoutMkLst>
        </pc:sldLayoutChg>
        <pc:sldLayoutChg chg="modTransition">
          <pc:chgData name="ber oomen" userId="1eef5dfab078ae18" providerId="LiveId" clId="{A5A4DC98-39B8-4380-BFA1-761D5A3C9B7E}" dt="2024-06-02T13:06:13.999" v="87"/>
          <pc:sldLayoutMkLst>
            <pc:docMk/>
            <pc:sldMasterMk cId="560399888" sldId="2147483648"/>
            <pc:sldLayoutMk cId="248003406" sldId="2147483653"/>
          </pc:sldLayoutMkLst>
        </pc:sldLayoutChg>
        <pc:sldLayoutChg chg="modTransition">
          <pc:chgData name="ber oomen" userId="1eef5dfab078ae18" providerId="LiveId" clId="{A5A4DC98-39B8-4380-BFA1-761D5A3C9B7E}" dt="2024-06-02T13:06:13.999" v="87"/>
          <pc:sldLayoutMkLst>
            <pc:docMk/>
            <pc:sldMasterMk cId="560399888" sldId="2147483648"/>
            <pc:sldLayoutMk cId="2451680175" sldId="2147483654"/>
          </pc:sldLayoutMkLst>
        </pc:sldLayoutChg>
        <pc:sldLayoutChg chg="modTransition">
          <pc:chgData name="ber oomen" userId="1eef5dfab078ae18" providerId="LiveId" clId="{A5A4DC98-39B8-4380-BFA1-761D5A3C9B7E}" dt="2024-06-02T13:06:13.999" v="87"/>
          <pc:sldLayoutMkLst>
            <pc:docMk/>
            <pc:sldMasterMk cId="560399888" sldId="2147483648"/>
            <pc:sldLayoutMk cId="3099505134" sldId="2147483655"/>
          </pc:sldLayoutMkLst>
        </pc:sldLayoutChg>
        <pc:sldLayoutChg chg="modTransition">
          <pc:chgData name="ber oomen" userId="1eef5dfab078ae18" providerId="LiveId" clId="{A5A4DC98-39B8-4380-BFA1-761D5A3C9B7E}" dt="2024-06-02T13:06:13.999" v="87"/>
          <pc:sldLayoutMkLst>
            <pc:docMk/>
            <pc:sldMasterMk cId="560399888" sldId="2147483648"/>
            <pc:sldLayoutMk cId="189613540" sldId="2147483656"/>
          </pc:sldLayoutMkLst>
        </pc:sldLayoutChg>
        <pc:sldLayoutChg chg="modTransition">
          <pc:chgData name="ber oomen" userId="1eef5dfab078ae18" providerId="LiveId" clId="{A5A4DC98-39B8-4380-BFA1-761D5A3C9B7E}" dt="2024-06-02T13:06:13.999" v="87"/>
          <pc:sldLayoutMkLst>
            <pc:docMk/>
            <pc:sldMasterMk cId="560399888" sldId="2147483648"/>
            <pc:sldLayoutMk cId="29191404" sldId="2147483657"/>
          </pc:sldLayoutMkLst>
        </pc:sldLayoutChg>
        <pc:sldLayoutChg chg="modTransition">
          <pc:chgData name="ber oomen" userId="1eef5dfab078ae18" providerId="LiveId" clId="{A5A4DC98-39B8-4380-BFA1-761D5A3C9B7E}" dt="2024-06-02T13:06:13.999" v="87"/>
          <pc:sldLayoutMkLst>
            <pc:docMk/>
            <pc:sldMasterMk cId="560399888" sldId="2147483648"/>
            <pc:sldLayoutMk cId="2282894804" sldId="2147483658"/>
          </pc:sldLayoutMkLst>
        </pc:sldLayoutChg>
        <pc:sldLayoutChg chg="modTransition">
          <pc:chgData name="ber oomen" userId="1eef5dfab078ae18" providerId="LiveId" clId="{A5A4DC98-39B8-4380-BFA1-761D5A3C9B7E}" dt="2024-06-02T13:06:13.999" v="87"/>
          <pc:sldLayoutMkLst>
            <pc:docMk/>
            <pc:sldMasterMk cId="560399888" sldId="2147483648"/>
            <pc:sldLayoutMk cId="218946189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348E6-08BD-B44C-DE7E-5FC52C3C0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7FB01DF-3DC1-04E9-E32F-11024A990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15F9D0-8B14-093E-6402-6AD998A8A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9701-94FD-44EE-8423-236B5090C1F7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56546F-C606-6458-44DD-24030B26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51A541-94B9-DC8F-232A-D3A53236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DBF2-6BF9-4E4F-9420-7616C8D8DB0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97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205C0-0C3D-CDE3-5610-4148ACE2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7E4DD2-04D8-8D0D-4916-B0E684540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5152DD-D139-75F8-DE56-225619B8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9701-94FD-44EE-8423-236B5090C1F7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5590BC-FD42-E8D3-255E-00014513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17E405-B0E7-C612-4BC4-9D0AAD15C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DBF2-6BF9-4E4F-9420-7616C8D8DB0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94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689B666-01A9-97EF-A62B-76E7E8591E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9CC6D1-4262-A7E8-4057-86D2FB40E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018BBC-DD25-7203-C58F-055D0FAA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9701-94FD-44EE-8423-236B5090C1F7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7A255B-4A0C-650D-7FE6-D9E3D6BA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5BF716-ABB6-C843-9BF4-1A98CB9B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DBF2-6BF9-4E4F-9420-7616C8D8DB0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6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E9C80F-860E-4857-8C90-EDE3161D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6F50FD-B6ED-274A-BF29-6B71D33CC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989662-5061-963E-B976-D88A905EF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9701-94FD-44EE-8423-236B5090C1F7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DFA9B2-DB59-6F60-1140-B8E8381F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FBAA3C-AD37-66AF-98E3-430C665A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DBF2-6BF9-4E4F-9420-7616C8D8DB0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30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2AA20-D348-0A13-15F4-C54F53844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915414-25AE-C1D0-73FC-3D95E4752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A38337-DF1F-E076-1B0E-5CEBB5759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9701-94FD-44EE-8423-236B5090C1F7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7F8F56-29B6-B74B-D5A7-F8306D3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9DA354-F254-CFDD-B7A1-A3AA288C2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DBF2-6BF9-4E4F-9420-7616C8D8DB0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32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5C8EA-CAFB-9342-1D2A-8AA101E58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29A5D7-F2E8-D18C-C8BC-ED5A7E666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E08D051-20B7-B3F9-E391-EC67BB580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2F714A-BABB-894E-58F3-2EE57CF43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9701-94FD-44EE-8423-236B5090C1F7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EFB9937-866A-7232-3553-01CDE803F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BCD1C50-75B2-CF4A-134F-66524AC2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DBF2-6BF9-4E4F-9420-7616C8D8DB0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15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0AA31D-5740-B051-4B75-5A99D8AD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4848EB-A8F7-F7C2-AFE4-D2D88FC54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A71807-3A3B-D317-BCE7-FD525B1CF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E1B8378-3E24-F8C9-BFB4-F1CB05FBF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FDB417F-CE62-E842-3677-A773391F3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BB835DA-8EFD-4F2F-7E6B-19302F02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9701-94FD-44EE-8423-236B5090C1F7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A870C80-43DD-7B48-838C-5F22284DC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5A8D115-3272-0E73-6A85-67EEB7E1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DBF2-6BF9-4E4F-9420-7616C8D8DB0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3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090CB-B5F9-61A9-8DEC-27D970169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CFB8A0A-610F-1EFA-1497-3C42406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9701-94FD-44EE-8423-236B5090C1F7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F742A77-EA33-9034-3221-AE306E730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DFEA99-1653-8090-9802-248702D41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DBF2-6BF9-4E4F-9420-7616C8D8DB0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80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0001125-539E-6150-C043-054F6BA52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9701-94FD-44EE-8423-236B5090C1F7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ACF7FFE-AE82-0FD2-9B5B-78B4E4C31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CAD79F-922C-4C9E-1193-77A02F427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DBF2-6BF9-4E4F-9420-7616C8D8DB0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05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4844D-A5F7-E34F-80B6-FD8579BD3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6A9455-035D-F697-77E4-BA29A00E5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3741FC3-1CEC-2965-9EB6-A88BF6D86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D2DD39D-B338-D77B-D269-FB492195A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9701-94FD-44EE-8423-236B5090C1F7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ACD9A77-4931-40D0-8667-6F7F5F1E7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4470BA-9C9E-1A3A-811F-089946F1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DBF2-6BF9-4E4F-9420-7616C8D8DB0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3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27E95-5552-E83D-16B6-55F838644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32F6B96-29C4-2783-5CBE-0F53F16B8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B2CA8E-0903-5EB4-BAA8-68FB38D8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ADF457-9663-7DBF-AC21-77D24916B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9701-94FD-44EE-8423-236B5090C1F7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0C14E0-DA45-09BA-5898-BFA207E9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EECAA2-5654-EBEE-B336-64E45F564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DBF2-6BF9-4E4F-9420-7616C8D8DB0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E4EA567-2EEE-46D4-3A3E-648D9489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3CC963-0618-8402-5AE9-CB9E96ACE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CA3976-52AC-F3AC-4A1F-1ACB0BC688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EF9701-94FD-44EE-8423-236B5090C1F7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C605BB-F000-7AE5-0A24-B761F0277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CEB5DA-8A24-715B-30CD-4BCF7B859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97DBF2-6BF9-4E4F-9420-7616C8D8DB0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9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sno.org/MEMBERS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st time to visit Milan - Lonely Planet">
            <a:extLst>
              <a:ext uri="{FF2B5EF4-FFF2-40B4-BE49-F238E27FC236}">
                <a16:creationId xmlns:a16="http://schemas.microsoft.com/office/drawing/2014/main" id="{1296D993-F2F9-7B57-968C-913EACC9B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" y="-1"/>
            <a:ext cx="12462028" cy="763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70DEF6-46A2-D4F8-8BE6-91165D93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3934" y="1860919"/>
            <a:ext cx="4975280" cy="310864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B8CEB2-2F93-2E37-60A8-3B8F96286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0528" y="2299176"/>
            <a:ext cx="4131368" cy="1571164"/>
          </a:xfrm>
        </p:spPr>
        <p:txBody>
          <a:bodyPr anchor="t">
            <a:normAutofit/>
          </a:bodyPr>
          <a:lstStyle/>
          <a:p>
            <a:r>
              <a:rPr lang="en-US" sz="4000" dirty="0"/>
              <a:t>WELCOME TO THE ESNO CONGRESS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777DA2-42D6-EE94-1B2E-668B180EA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0529" y="4199213"/>
            <a:ext cx="4191938" cy="598548"/>
          </a:xfrm>
        </p:spPr>
        <p:txBody>
          <a:bodyPr anchor="ctr">
            <a:normAutofit/>
          </a:bodyPr>
          <a:lstStyle/>
          <a:p>
            <a:pPr algn="l"/>
            <a:r>
              <a:rPr lang="en-US" sz="3600" dirty="0"/>
              <a:t>5 - 7 JUNE 2024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2632D6-DED9-FDEC-FD9F-09FF0A454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3170" y="403477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DF841F-67F6-EF72-B0C1-30744296A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083" y="3084758"/>
            <a:ext cx="2759529" cy="134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45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8 Best Hotels In Milan 2023">
            <a:extLst>
              <a:ext uri="{FF2B5EF4-FFF2-40B4-BE49-F238E27FC236}">
                <a16:creationId xmlns:a16="http://schemas.microsoft.com/office/drawing/2014/main" id="{CA9FF61B-E7FF-F4FD-91F8-532BBEE13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8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1243198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EE782C67-8553-9BA6-E240-71FCEF7F0F98}"/>
              </a:ext>
            </a:extLst>
          </p:cNvPr>
          <p:cNvSpPr/>
          <p:nvPr/>
        </p:nvSpPr>
        <p:spPr>
          <a:xfrm>
            <a:off x="685929" y="2244289"/>
            <a:ext cx="3229676" cy="4381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63E6FB-F474-9D23-CE2A-16B1240C5F4A}"/>
              </a:ext>
            </a:extLst>
          </p:cNvPr>
          <p:cNvSpPr txBox="1"/>
          <p:nvPr/>
        </p:nvSpPr>
        <p:spPr>
          <a:xfrm>
            <a:off x="6905727" y="3167390"/>
            <a:ext cx="5065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WWW.ESNO-CONGRESS.EU 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78ED0B6-94C8-4368-86AD-73A730A05FB0}"/>
              </a:ext>
            </a:extLst>
          </p:cNvPr>
          <p:cNvSpPr txBox="1"/>
          <p:nvPr/>
        </p:nvSpPr>
        <p:spPr>
          <a:xfrm>
            <a:off x="7510860" y="2415267"/>
            <a:ext cx="3855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5 – 7 June, Milan Italy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7C4929F8-3AE6-CBE0-31BB-CC7CD16B67C9}"/>
              </a:ext>
            </a:extLst>
          </p:cNvPr>
          <p:cNvSpPr/>
          <p:nvPr/>
        </p:nvSpPr>
        <p:spPr>
          <a:xfrm rot="20997179">
            <a:off x="148263" y="125266"/>
            <a:ext cx="6323487" cy="7330929"/>
          </a:xfrm>
          <a:prstGeom prst="ellipse">
            <a:avLst/>
          </a:prstGeom>
          <a:solidFill>
            <a:schemeClr val="bg1"/>
          </a:solidFill>
          <a:ln w="1492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Mobirise">
            <a:extLst>
              <a:ext uri="{FF2B5EF4-FFF2-40B4-BE49-F238E27FC236}">
                <a16:creationId xmlns:a16="http://schemas.microsoft.com/office/drawing/2014/main" id="{2BF75F59-88F8-9D22-D73B-6D8F9B68E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70" y="730970"/>
            <a:ext cx="3945083" cy="243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9C43E48-002C-0FF9-C195-E7DEAC1598A0}"/>
              </a:ext>
            </a:extLst>
          </p:cNvPr>
          <p:cNvSpPr/>
          <p:nvPr/>
        </p:nvSpPr>
        <p:spPr>
          <a:xfrm>
            <a:off x="-100013" y="5708030"/>
            <a:ext cx="12392025" cy="14505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0000">
                <a:srgbClr val="0070C0"/>
              </a:gs>
              <a:gs pos="81000">
                <a:srgbClr val="FFC000"/>
              </a:gs>
              <a:gs pos="38417">
                <a:srgbClr val="008000"/>
              </a:gs>
              <a:gs pos="66000">
                <a:schemeClr val="accent1">
                  <a:lumMod val="45000"/>
                  <a:lumOff val="5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0C6F892-62FB-5B20-5427-C0175D36FB69}"/>
              </a:ext>
            </a:extLst>
          </p:cNvPr>
          <p:cNvSpPr txBox="1"/>
          <p:nvPr/>
        </p:nvSpPr>
        <p:spPr>
          <a:xfrm>
            <a:off x="1263090" y="3837254"/>
            <a:ext cx="44757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dirty="0">
                <a:solidFill>
                  <a:srgbClr val="16643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"The Specialist Nurse in European Healthcare towards 2030“. Nursing preparedness and readiness for European Health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0049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366BA75-5276-15AE-6586-4FCC725B4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/>
              <a:t>THIS IS ESNO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C1A67C-ADBC-1D30-7609-DDB258844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402" y="2550039"/>
            <a:ext cx="3827621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strong and enthusiastic nurses' community of all specialisations and advanced levels across Europe.</a:t>
            </a:r>
          </a:p>
        </p:txBody>
      </p:sp>
      <p:pic>
        <p:nvPicPr>
          <p:cNvPr id="4" name="ESNO introduction video">
            <a:hlinkClick r:id="" action="ppaction://media"/>
            <a:extLst>
              <a:ext uri="{FF2B5EF4-FFF2-40B4-BE49-F238E27FC236}">
                <a16:creationId xmlns:a16="http://schemas.microsoft.com/office/drawing/2014/main" id="{2165045C-30D8-89A2-76C0-E46573AEFE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9728" y="2281083"/>
            <a:ext cx="6590218" cy="3706997"/>
          </a:xfrm>
          <a:prstGeom prst="rect">
            <a:avLst/>
          </a:prstGeom>
        </p:spPr>
      </p:pic>
      <p:pic>
        <p:nvPicPr>
          <p:cNvPr id="2" name="Picture 2" descr="Mobirise">
            <a:extLst>
              <a:ext uri="{FF2B5EF4-FFF2-40B4-BE49-F238E27FC236}">
                <a16:creationId xmlns:a16="http://schemas.microsoft.com/office/drawing/2014/main" id="{1E43C19D-9184-77C1-6BB3-30AD5EF7B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251" y="416438"/>
            <a:ext cx="1986695" cy="122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76AFA5B-EE2F-306B-D860-3B90EED43715}"/>
              </a:ext>
            </a:extLst>
          </p:cNvPr>
          <p:cNvSpPr/>
          <p:nvPr/>
        </p:nvSpPr>
        <p:spPr>
          <a:xfrm>
            <a:off x="0" y="6527855"/>
            <a:ext cx="12392025" cy="5403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0000">
                <a:srgbClr val="0070C0"/>
              </a:gs>
              <a:gs pos="81000">
                <a:srgbClr val="FFC000"/>
              </a:gs>
              <a:gs pos="38417">
                <a:srgbClr val="008000"/>
              </a:gs>
              <a:gs pos="66000">
                <a:schemeClr val="accent1">
                  <a:lumMod val="45000"/>
                  <a:lumOff val="5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69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Afbeelding 1">
            <a:extLst>
              <a:ext uri="{FF2B5EF4-FFF2-40B4-BE49-F238E27FC236}">
                <a16:creationId xmlns:a16="http://schemas.microsoft.com/office/drawing/2014/main" id="{6D325FA3-54E4-ED24-26D0-C9A8CC282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08"/>
            <a:ext cx="11861978" cy="583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17FC450-021F-B37B-2415-831340B4B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76" y="919115"/>
            <a:ext cx="2759529" cy="134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 met patroon, plein, Symmetrie, pixel&#10;&#10;Automatisch gegenereerde beschrijving">
            <a:extLst>
              <a:ext uri="{FF2B5EF4-FFF2-40B4-BE49-F238E27FC236}">
                <a16:creationId xmlns:a16="http://schemas.microsoft.com/office/drawing/2014/main" id="{28C6708C-7956-DC62-4FF7-DADBE20F8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396" y="3592285"/>
            <a:ext cx="1573440" cy="157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BDF29F6-EF22-A160-0E63-F203FFE74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11" y="2685178"/>
            <a:ext cx="6965670" cy="381030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53DD50F-B245-5034-A506-35F190EACBCF}"/>
              </a:ext>
            </a:extLst>
          </p:cNvPr>
          <p:cNvSpPr txBox="1"/>
          <p:nvPr/>
        </p:nvSpPr>
        <p:spPr>
          <a:xfrm>
            <a:off x="8893628" y="5441835"/>
            <a:ext cx="29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WWW.ESNO.ORG/MEMBERS</a:t>
            </a:r>
            <a:r>
              <a:rPr lang="en-US" dirty="0"/>
              <a:t> </a:t>
            </a:r>
          </a:p>
        </p:txBody>
      </p:sp>
      <p:sp>
        <p:nvSpPr>
          <p:cNvPr id="4" name="Pijl: rechts 2">
            <a:extLst>
              <a:ext uri="{FF2B5EF4-FFF2-40B4-BE49-F238E27FC236}">
                <a16:creationId xmlns:a16="http://schemas.microsoft.com/office/drawing/2014/main" id="{CEB85362-8EDC-6436-ED24-D3DA48F62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987" y="4333536"/>
            <a:ext cx="3430122" cy="1110343"/>
          </a:xfrm>
          <a:prstGeom prst="rightArrow">
            <a:avLst>
              <a:gd name="adj1" fmla="val 50000"/>
              <a:gd name="adj2" fmla="val 49959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13501B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 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3501B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13501B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REGISTER TODAY FOR FREE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040B5B9-0D49-0500-A8B7-A5E2BE23B9D8}"/>
              </a:ext>
            </a:extLst>
          </p:cNvPr>
          <p:cNvSpPr/>
          <p:nvPr/>
        </p:nvSpPr>
        <p:spPr>
          <a:xfrm>
            <a:off x="0" y="6527855"/>
            <a:ext cx="12392025" cy="5403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0000">
                <a:srgbClr val="0070C0"/>
              </a:gs>
              <a:gs pos="81000">
                <a:srgbClr val="FFC000"/>
              </a:gs>
              <a:gs pos="38417">
                <a:srgbClr val="008000"/>
              </a:gs>
              <a:gs pos="66000">
                <a:schemeClr val="accent1">
                  <a:lumMod val="45000"/>
                  <a:lumOff val="5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40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Internet for Hackathons">
            <a:extLst>
              <a:ext uri="{FF2B5EF4-FFF2-40B4-BE49-F238E27FC236}">
                <a16:creationId xmlns:a16="http://schemas.microsoft.com/office/drawing/2014/main" id="{24C098E0-82E9-9BA8-CB7A-979CC35592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5" y="1967389"/>
            <a:ext cx="12504177" cy="58618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E5AE8D-1BE1-DD53-CC73-EFB2F79C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 JUNE 2024 - HACKATHON</a:t>
            </a:r>
            <a:endParaRPr lang="en-US" dirty="0"/>
          </a:p>
        </p:txBody>
      </p:sp>
      <p:pic>
        <p:nvPicPr>
          <p:cNvPr id="6" name="Picture 2" descr="Mobirise">
            <a:extLst>
              <a:ext uri="{FF2B5EF4-FFF2-40B4-BE49-F238E27FC236}">
                <a16:creationId xmlns:a16="http://schemas.microsoft.com/office/drawing/2014/main" id="{FD79A8D3-4232-7840-0150-8F0D263A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075" y="365124"/>
            <a:ext cx="214636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C350A64-FAC2-922A-8136-A5DD1AC49BC1}"/>
              </a:ext>
            </a:extLst>
          </p:cNvPr>
          <p:cNvSpPr txBox="1"/>
          <p:nvPr/>
        </p:nvSpPr>
        <p:spPr>
          <a:xfrm>
            <a:off x="838200" y="2361364"/>
            <a:ext cx="56790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“SOLVING THE HEALTHWORKFORCE CRISIS FROM THE NURSES PERSPECTIVE IN ONE DAY”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FA2162D-711C-F7F8-37CD-B03B3C69F371}"/>
              </a:ext>
            </a:extLst>
          </p:cNvPr>
          <p:cNvSpPr txBox="1"/>
          <p:nvPr/>
        </p:nvSpPr>
        <p:spPr>
          <a:xfrm>
            <a:off x="6341963" y="5000371"/>
            <a:ext cx="5679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“ARE YOU READY FOR THE CHALLENGE?” 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298A4CD-5DBB-1095-50C0-1EBD7AE0AC8F}"/>
              </a:ext>
            </a:extLst>
          </p:cNvPr>
          <p:cNvSpPr/>
          <p:nvPr/>
        </p:nvSpPr>
        <p:spPr>
          <a:xfrm>
            <a:off x="0" y="6527855"/>
            <a:ext cx="12392025" cy="5403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0000">
                <a:srgbClr val="0070C0"/>
              </a:gs>
              <a:gs pos="81000">
                <a:srgbClr val="FFC000"/>
              </a:gs>
              <a:gs pos="38417">
                <a:srgbClr val="008000"/>
              </a:gs>
              <a:gs pos="66000">
                <a:schemeClr val="accent1">
                  <a:lumMod val="45000"/>
                  <a:lumOff val="5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69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3048CC-25E1-3F22-E30F-1F783AEB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This event was made possible with support</a:t>
            </a: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 descr="NP/APN Network | ICN - International Council of Nurses">
            <a:extLst>
              <a:ext uri="{FF2B5EF4-FFF2-40B4-BE49-F238E27FC236}">
                <a16:creationId xmlns:a16="http://schemas.microsoft.com/office/drawing/2014/main" id="{50D1E6A0-CCC2-6778-462C-70733EECB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47" y="1737360"/>
            <a:ext cx="2785999" cy="124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2" descr="Afbeelding met logo, Lettertype, Graphics, tekst&#10;&#10;Automatisch gegenereerde beschrijving">
            <a:extLst>
              <a:ext uri="{FF2B5EF4-FFF2-40B4-BE49-F238E27FC236}">
                <a16:creationId xmlns:a16="http://schemas.microsoft.com/office/drawing/2014/main" id="{002AF702-D7AE-E0F0-D233-16D99999C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597" y="1737360"/>
            <a:ext cx="909691" cy="123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92D88BA1-984E-CCBB-71AC-DF52E1A7F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74" y="3907929"/>
            <a:ext cx="1790409" cy="1803448"/>
          </a:xfrm>
          <a:prstGeom prst="rect">
            <a:avLst/>
          </a:prstGeom>
        </p:spPr>
      </p:pic>
      <p:pic>
        <p:nvPicPr>
          <p:cNvPr id="7" name="Immagine 4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2E21B7D2-33B2-5F8D-298B-FA60D27E7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83" y="3978256"/>
            <a:ext cx="2460855" cy="652727"/>
          </a:xfrm>
          <a:prstGeom prst="rect">
            <a:avLst/>
          </a:prstGeom>
          <a:noFill/>
        </p:spPr>
      </p:pic>
      <p:pic>
        <p:nvPicPr>
          <p:cNvPr id="8" name="Afbeelding 7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8CFEFA2E-BE99-B637-A7C4-95C4E69CCB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83" y="5087305"/>
            <a:ext cx="1803127" cy="1012852"/>
          </a:xfrm>
          <a:prstGeom prst="rect">
            <a:avLst/>
          </a:prstGeom>
        </p:spPr>
      </p:pic>
      <p:pic>
        <p:nvPicPr>
          <p:cNvPr id="1026" name="Picture 2" descr="Products - Dale Medical Products">
            <a:extLst>
              <a:ext uri="{FF2B5EF4-FFF2-40B4-BE49-F238E27FC236}">
                <a16:creationId xmlns:a16="http://schemas.microsoft.com/office/drawing/2014/main" id="{2DFCC3EB-E047-9ECB-CAE0-F14475D32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57" y="5485301"/>
            <a:ext cx="1535836" cy="78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 met Lettertype, logo, Graphics, tekst&#10;&#10;Automatisch gegenereerde beschrijving">
            <a:extLst>
              <a:ext uri="{FF2B5EF4-FFF2-40B4-BE49-F238E27FC236}">
                <a16:creationId xmlns:a16="http://schemas.microsoft.com/office/drawing/2014/main" id="{C7364AF2-C929-7806-DE56-43E28A3C1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569" y="1800254"/>
            <a:ext cx="2187857" cy="5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accines Europe">
            <a:extLst>
              <a:ext uri="{FF2B5EF4-FFF2-40B4-BE49-F238E27FC236}">
                <a16:creationId xmlns:a16="http://schemas.microsoft.com/office/drawing/2014/main" id="{5692FAAD-FCE0-BE9C-9F4D-D24846DE8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52" y="2778005"/>
            <a:ext cx="4312356" cy="69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edicines For Europe | Better Access. Better Health">
            <a:extLst>
              <a:ext uri="{FF2B5EF4-FFF2-40B4-BE49-F238E27FC236}">
                <a16:creationId xmlns:a16="http://schemas.microsoft.com/office/drawing/2014/main" id="{7363E72B-B5F6-6455-13F5-680950F2F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569" y="3687694"/>
            <a:ext cx="2460855" cy="88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ur Health Business | Springer Nature | Springer Nature Group | Springer  Nature">
            <a:extLst>
              <a:ext uri="{FF2B5EF4-FFF2-40B4-BE49-F238E27FC236}">
                <a16:creationId xmlns:a16="http://schemas.microsoft.com/office/drawing/2014/main" id="{7C55C0A3-DD31-15D6-5F4C-67FE29A3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58" y="4303226"/>
            <a:ext cx="4051412" cy="101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5275378-BF7A-9779-9109-F560A928543C}"/>
              </a:ext>
            </a:extLst>
          </p:cNvPr>
          <p:cNvSpPr/>
          <p:nvPr/>
        </p:nvSpPr>
        <p:spPr>
          <a:xfrm>
            <a:off x="0" y="6527855"/>
            <a:ext cx="12392025" cy="5403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0000">
                <a:srgbClr val="0070C0"/>
              </a:gs>
              <a:gs pos="81000">
                <a:srgbClr val="FFC000"/>
              </a:gs>
              <a:gs pos="38417">
                <a:srgbClr val="008000"/>
              </a:gs>
              <a:gs pos="66000">
                <a:schemeClr val="accent1">
                  <a:lumMod val="45000"/>
                  <a:lumOff val="5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2637A72-780F-75CF-EAA4-5AECBE70A901}"/>
              </a:ext>
            </a:extLst>
          </p:cNvPr>
          <p:cNvCxnSpPr>
            <a:cxnSpLocks/>
          </p:cNvCxnSpPr>
          <p:nvPr/>
        </p:nvCxnSpPr>
        <p:spPr>
          <a:xfrm>
            <a:off x="6017342" y="2113935"/>
            <a:ext cx="0" cy="37559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1D106D2A-9A18-E486-89FA-948C3FA3FF06}"/>
              </a:ext>
            </a:extLst>
          </p:cNvPr>
          <p:cNvCxnSpPr>
            <a:cxnSpLocks/>
          </p:cNvCxnSpPr>
          <p:nvPr/>
        </p:nvCxnSpPr>
        <p:spPr>
          <a:xfrm flipH="1">
            <a:off x="1017747" y="3429000"/>
            <a:ext cx="4321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958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4256EC4CEAAC42BFF34558303CC0F4" ma:contentTypeVersion="15" ma:contentTypeDescription="Een nieuw document maken." ma:contentTypeScope="" ma:versionID="71d4b3ab2cfb9a19b2444c6468e198c8">
  <xsd:schema xmlns:xsd="http://www.w3.org/2001/XMLSchema" xmlns:xs="http://www.w3.org/2001/XMLSchema" xmlns:p="http://schemas.microsoft.com/office/2006/metadata/properties" xmlns:ns2="02b25e66-016e-4b79-b161-8a2c247d8742" xmlns:ns3="743e63c3-72c6-41a3-b4df-6d3743c02245" targetNamespace="http://schemas.microsoft.com/office/2006/metadata/properties" ma:root="true" ma:fieldsID="8d440e81fc7109824c5a7464a7d22acf" ns2:_="" ns3:_="">
    <xsd:import namespace="02b25e66-016e-4b79-b161-8a2c247d8742"/>
    <xsd:import namespace="743e63c3-72c6-41a3-b4df-6d3743c022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b25e66-016e-4b79-b161-8a2c247d87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b59c2dce-2b7c-4da6-831f-7b29328c18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3e63c3-72c6-41a3-b4df-6d3743c0224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0a8bcdd-89ba-4ed7-97df-c2600050d2ca}" ma:internalName="TaxCatchAll" ma:showField="CatchAllData" ma:web="743e63c3-72c6-41a3-b4df-6d3743c022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237C43-87E8-47FE-B7CC-CBB8718AA2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36995E-4E27-4949-8756-0E82805951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b25e66-016e-4b79-b161-8a2c247d8742"/>
    <ds:schemaRef ds:uri="743e63c3-72c6-41a3-b4df-6d3743c022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103</Words>
  <Application>Microsoft Office PowerPoint</Application>
  <PresentationFormat>Breedbeeld</PresentationFormat>
  <Paragraphs>13</Paragraphs>
  <Slides>6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Century Gothic</vt:lpstr>
      <vt:lpstr>Open Sans</vt:lpstr>
      <vt:lpstr>Kantoorthema</vt:lpstr>
      <vt:lpstr>WELCOME TO THE ESNO CONGRESS</vt:lpstr>
      <vt:lpstr>PowerPoint-presentatie</vt:lpstr>
      <vt:lpstr>THIS IS ESNO</vt:lpstr>
      <vt:lpstr>PowerPoint-presentatie</vt:lpstr>
      <vt:lpstr>5 JUNE 2024 - HACKATHON</vt:lpstr>
      <vt:lpstr>This event was made possible with support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 oomen</dc:creator>
  <cp:lastModifiedBy>Lisanne Dirks</cp:lastModifiedBy>
  <cp:revision>3</cp:revision>
  <dcterms:created xsi:type="dcterms:W3CDTF">2024-06-02T10:53:02Z</dcterms:created>
  <dcterms:modified xsi:type="dcterms:W3CDTF">2024-06-13T12:40:06Z</dcterms:modified>
</cp:coreProperties>
</file>